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>
    <p:restoredLeft sz="15608"/>
    <p:restoredTop sz="94671"/>
  </p:normalViewPr>
  <p:slideViewPr>
    <p:cSldViewPr snapToGrid="0" snapToObjects="1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91"/>
          <a:sy d="100" n="91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704" y="176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22363"/>
            <a:ext cx="77724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3602038"/>
            <a:ext cx="6858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43675" y="365125"/>
            <a:ext cx="197167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5"/>
            <a:ext cx="580072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1709739"/>
            <a:ext cx="78867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4589464"/>
            <a:ext cx="78867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365126"/>
            <a:ext cx="78867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1681163"/>
            <a:ext cx="3868340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2505075"/>
            <a:ext cx="3868340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681163"/>
            <a:ext cx="3887391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2505075"/>
            <a:ext cx="3887391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r>
              <a:rPr lang="en-US" smtClean="0">
                <a:uFillTx/>
              </a:rPr>
              <a:t>Drag picture to placeholder or click icon to add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6"/>
            <a:ext cx="78867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44DE7075-68CB-774C-BDEE-99D53FBBA60C}" type="datetimeFigureOut">
              <a:rPr lang="en-US" smtClean="0">
                <a:uFillTx/>
              </a:rPr>
              <a:t>3/11/20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28950" y="6356351"/>
            <a:ext cx="30861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79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CBD0554-6BBF-554A-BC25-078D491C6166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jp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0.jp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1.jp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2.jp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3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4.jp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5.jp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6.jp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7.jp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8.jp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9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66688" y="11906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76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2020-03-10T23:12:53Z</dcterms:created>
  <dcterms:modified xsi:type="dcterms:W3CDTF">2020-03-11T23:00:38Z</dcterms:modified>
</cp:coreProperties>
</file>