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1"/>
  </p:normalViewPr>
  <p:slideViewPr>
    <p:cSldViewPr snapToGrid="0" snapToObjects="1">
      <p:cViewPr varScale="1">
        <p:scale>
          <a:sx n="91" d="100"/>
          <a:sy n="91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35254-EDDC-944E-8333-E35124D8D1C7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E972-9482-D441-B05F-FC901908F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35254-EDDC-944E-8333-E35124D8D1C7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E972-9482-D441-B05F-FC901908F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35254-EDDC-944E-8333-E35124D8D1C7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E972-9482-D441-B05F-FC901908F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35254-EDDC-944E-8333-E35124D8D1C7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E972-9482-D441-B05F-FC901908F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35254-EDDC-944E-8333-E35124D8D1C7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E972-9482-D441-B05F-FC901908F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35254-EDDC-944E-8333-E35124D8D1C7}" type="datetimeFigureOut">
              <a:rPr lang="en-US" smtClean="0"/>
              <a:t>2/13/20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E972-9482-D441-B05F-FC901908F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35254-EDDC-944E-8333-E35124D8D1C7}" type="datetimeFigureOut">
              <a:rPr lang="en-US" smtClean="0"/>
              <a:t>2/13/20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E972-9482-D441-B05F-FC901908F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35254-EDDC-944E-8333-E35124D8D1C7}" type="datetimeFigureOut">
              <a:rPr lang="en-US" smtClean="0"/>
              <a:t>2/13/20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E972-9482-D441-B05F-FC901908F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35254-EDDC-944E-8333-E35124D8D1C7}" type="datetimeFigureOut">
              <a:rPr lang="en-US" smtClean="0"/>
              <a:t>2/13/20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E972-9482-D441-B05F-FC901908F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35254-EDDC-944E-8333-E35124D8D1C7}" type="datetimeFigureOut">
              <a:rPr lang="en-US" smtClean="0"/>
              <a:t>2/13/20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E972-9482-D441-B05F-FC901908F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35254-EDDC-944E-8333-E35124D8D1C7}" type="datetimeFigureOut">
              <a:rPr lang="en-US" smtClean="0"/>
              <a:t>2/13/20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E972-9482-D441-B05F-FC901908F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35254-EDDC-944E-8333-E35124D8D1C7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8E972-9482-D441-B05F-FC901908F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8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8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47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51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Macintosh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2020-02-13T23:12:12Z</dcterms:created>
  <dcterms:modified xsi:type="dcterms:W3CDTF">2020-02-13T23:20:58Z</dcterms:modified>
</cp:coreProperties>
</file>