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>
    <p:restoredLeft sz="15608"/>
    <p:restoredTop sz="94671"/>
  </p:normalViewPr>
  <p:slideViewPr>
    <p:cSldViewPr snapToGrid="0" snapToObjects="1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91"/>
          <a:sy d="100" n="91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704" y="176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122363"/>
            <a:ext cx="77724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3602038"/>
            <a:ext cx="6858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43675" y="365125"/>
            <a:ext cx="1971675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365125"/>
            <a:ext cx="5800725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3888" y="1709739"/>
            <a:ext cx="78867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3888" y="4589464"/>
            <a:ext cx="78867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25625"/>
            <a:ext cx="38862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1825625"/>
            <a:ext cx="38862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365126"/>
            <a:ext cx="78867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2" y="1681163"/>
            <a:ext cx="3868340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2" y="2505075"/>
            <a:ext cx="3868340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1681163"/>
            <a:ext cx="3887391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2505075"/>
            <a:ext cx="3887391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457200"/>
            <a:ext cx="2949178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7391" y="987426"/>
            <a:ext cx="462915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2057400"/>
            <a:ext cx="2949178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457200"/>
            <a:ext cx="2949178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7391" y="987426"/>
            <a:ext cx="462915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r>
              <a:rPr lang="en-US" smtClean="0">
                <a:uFillTx/>
              </a:rPr>
              <a:t>Drag picture to placeholder or click icon to add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2057400"/>
            <a:ext cx="2949178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365126"/>
            <a:ext cx="78867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25625"/>
            <a:ext cx="78867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6356351"/>
            <a:ext cx="20574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EABFF296-B3A3-EA40-B1B9-76FFFC35220C}" type="datetimeFigureOut">
              <a:rPr lang="en-US" smtClean="0">
                <a:uFillTx/>
              </a:rPr>
              <a:t>1/31/20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28950" y="6356351"/>
            <a:ext cx="30861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7950" y="6356351"/>
            <a:ext cx="20574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7953C5B-A788-604F-A400-780F7F0497D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4.jp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5.jp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6.jp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7.jp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8.jp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9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1938" y="35718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2020-01-30T19:35:23Z</dcterms:created>
  <dcterms:modified xsi:type="dcterms:W3CDTF">2020-01-31T18:11:03Z</dcterms:modified>
</cp:coreProperties>
</file>