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7E0B-87D5-9040-AEFC-5757DE8AB0B3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2531-ED79-944F-954F-0231CF46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7E0B-87D5-9040-AEFC-5757DE8AB0B3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2531-ED79-944F-954F-0231CF46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7E0B-87D5-9040-AEFC-5757DE8AB0B3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2531-ED79-944F-954F-0231CF46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7E0B-87D5-9040-AEFC-5757DE8AB0B3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2531-ED79-944F-954F-0231CF46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7E0B-87D5-9040-AEFC-5757DE8AB0B3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2531-ED79-944F-954F-0231CF46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7E0B-87D5-9040-AEFC-5757DE8AB0B3}" type="datetimeFigureOut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2531-ED79-944F-954F-0231CF46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7E0B-87D5-9040-AEFC-5757DE8AB0B3}" type="datetimeFigureOut">
              <a:rPr lang="en-US" smtClean="0"/>
              <a:t>1/24/20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2531-ED79-944F-954F-0231CF46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7E0B-87D5-9040-AEFC-5757DE8AB0B3}" type="datetimeFigureOut">
              <a:rPr lang="en-US" smtClean="0"/>
              <a:t>1/24/20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2531-ED79-944F-954F-0231CF46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7E0B-87D5-9040-AEFC-5757DE8AB0B3}" type="datetimeFigureOut">
              <a:rPr lang="en-US" smtClean="0"/>
              <a:t>1/24/20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2531-ED79-944F-954F-0231CF46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7E0B-87D5-9040-AEFC-5757DE8AB0B3}" type="datetimeFigureOut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2531-ED79-944F-954F-0231CF46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7E0B-87D5-9040-AEFC-5757DE8AB0B3}" type="datetimeFigureOut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2531-ED79-944F-954F-0231CF46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7E0B-87D5-9040-AEFC-5757DE8AB0B3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2531-ED79-944F-954F-0231CF46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2020-01-24T20:52:24Z</dcterms:created>
  <dcterms:modified xsi:type="dcterms:W3CDTF">2020-01-24T20:57:55Z</dcterms:modified>
</cp:coreProperties>
</file>