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91" d="100"/>
          <a:sy n="91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0CB9-6287-E44F-8A3A-ADA273A6DC74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1AAD-D665-4A4C-BD03-A972EE19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0CB9-6287-E44F-8A3A-ADA273A6DC74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1AAD-D665-4A4C-BD03-A972EE19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0CB9-6287-E44F-8A3A-ADA273A6DC74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1AAD-D665-4A4C-BD03-A972EE19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0CB9-6287-E44F-8A3A-ADA273A6DC74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1AAD-D665-4A4C-BD03-A972EE19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0CB9-6287-E44F-8A3A-ADA273A6DC74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1AAD-D665-4A4C-BD03-A972EE19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0CB9-6287-E44F-8A3A-ADA273A6DC74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1AAD-D665-4A4C-BD03-A972EE19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0CB9-6287-E44F-8A3A-ADA273A6DC74}" type="datetimeFigureOut">
              <a:rPr lang="en-US" smtClean="0"/>
              <a:t>2/24/20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1AAD-D665-4A4C-BD03-A972EE19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0CB9-6287-E44F-8A3A-ADA273A6DC74}" type="datetimeFigureOut">
              <a:rPr lang="en-US" smtClean="0"/>
              <a:t>2/24/20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1AAD-D665-4A4C-BD03-A972EE19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0CB9-6287-E44F-8A3A-ADA273A6DC74}" type="datetimeFigureOut">
              <a:rPr lang="en-US" smtClean="0"/>
              <a:t>2/24/20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1AAD-D665-4A4C-BD03-A972EE19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0CB9-6287-E44F-8A3A-ADA273A6DC74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1AAD-D665-4A4C-BD03-A972EE19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0CB9-6287-E44F-8A3A-ADA273A6DC74}" type="datetimeFigureOut">
              <a:rPr lang="en-US" smtClean="0"/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C1AAD-D665-4A4C-BD03-A972EE19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20CB9-6287-E44F-8A3A-ADA273A6DC74}" type="datetimeFigureOut">
              <a:rPr lang="en-US" smtClean="0"/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1AAD-D665-4A4C-BD03-A972EE190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</cp:revision>
  <dcterms:created xsi:type="dcterms:W3CDTF">2020-02-20T22:37:46Z</dcterms:created>
  <dcterms:modified xsi:type="dcterms:W3CDTF">2020-02-24T15:38:10Z</dcterms:modified>
</cp:coreProperties>
</file>